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  <p:sldId id="264" r:id="rId7"/>
    <p:sldId id="261" r:id="rId8"/>
    <p:sldId id="265" r:id="rId9"/>
    <p:sldId id="258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FF8B8B"/>
    <a:srgbClr val="B07BD7"/>
    <a:srgbClr val="D1B2E8"/>
    <a:srgbClr val="C39B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accent4">
                  <a:lumMod val="20000"/>
                  <a:lumOff val="80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bg1">
                <a:lumMod val="6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 userDrawn="1"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 userDrawn="1"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 userDrawn="1"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 userDrawn="1"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 userDrawn="1"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8A0000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1%82%D1%81%D0%BA%D0%B0%D1%8F%20%D0%BE%D0%B1%D0%BB&amp;pos=0&amp;rpt=simage" TargetMode="External"/><Relationship Id="rId2" Type="http://schemas.openxmlformats.org/officeDocument/2006/relationships/hyperlink" Target="1%80%D0%BA%D1%83%D1%82%D1%81%D0%BA%D0%BE%D0%B9%20%D0%BE%D0%B1%D0%BB%D0%B0%D1%81%D1%82%D0%B8&amp;pos=14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%D0%BB&amp;pos=53&amp;rpt=simage&amp;pin=1" TargetMode="External"/><Relationship Id="rId4" Type="http://schemas.openxmlformats.org/officeDocument/2006/relationships/hyperlink" Target="1%83%D1%82%D1%81%D0%BA%D0%B0%D1%8F%20%D0%BE%D0%B1%D0%BB&amp;pos=6&amp;rpt=simag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0%BA%D1%80%D0%B0%D1%81%D0%BD%D0%B0%D1%8F+%D0%BA%D0%BD%D0%B8%D0%B3%D0%B0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1024-ww-1263-wh-913-pd-1-wp-5x4_1280x1024&amp;rpt=simage&amp;_=1429751323814" TargetMode="External"/><Relationship Id="rId4" Type="http://schemas.openxmlformats.org/officeDocument/2006/relationships/hyperlink" Target="ww-1263-wh-913-pd-1-wp-5x4_1280x1024&amp;rpt=simage&amp;_=142975132381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357290" y="1412776"/>
            <a:ext cx="7500990" cy="4246731"/>
            <a:chOff x="1115616" y="1128788"/>
            <a:chExt cx="7165477" cy="457493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1128788"/>
              <a:ext cx="7165477" cy="27851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5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Животные Иркутской области  </a:t>
              </a:r>
            </a:p>
            <a:p>
              <a:pPr algn="ctr"/>
              <a:r>
                <a:rPr lang="ru-RU" sz="5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из Красной книги</a:t>
              </a:r>
              <a:endParaRPr lang="ru-RU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017153" y="5007439"/>
              <a:ext cx="5084703" cy="696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Сценарий классного часа составила</a:t>
              </a:r>
            </a:p>
            <a:p>
              <a:pPr algn="r"/>
              <a:r>
                <a:rPr lang="ru-RU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кл</a:t>
              </a: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  руководитель:  </a:t>
              </a:r>
              <a:r>
                <a:rPr lang="ru-RU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Болякова</a:t>
              </a: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Л.А.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843808" y="692696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ИРМО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Хомутовская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СОШ № 2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04664"/>
            <a:ext cx="7211144" cy="5721499"/>
          </a:xfrm>
        </p:spPr>
        <p:txBody>
          <a:bodyPr/>
          <a:lstStyle/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pnp.ucoz.ru%2F_ph%2F8%2F148065103.jpg&amp;uinfo=sw-1280-sh-1024-ww-1263-wh-913-pd-1-wp-5x4_1280x1024&amp;_=1428841679045&amp;suggest_reqid=617563033142813006916787523986438&amp;viewport=wide&amp;text=%D0%BA%D0%B0%D1%80%D1%82%D0%B0%20%D0%B7%D0%B0%D0%BF%D0%BE%D0%B2%D0%B5%D0%B4%D0%BD%D0%B8%D0%BA%D0%BE%D0%B2%20%D0%B8%D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1%80%D0%BA%D1%83%D1%82%D1%81%D0%BA%D0%BE%D0%B9%20%D0%BE%D0%B1%D0%BB%D0%B0%D1%81%D1%82%D0%B8&amp;pos=14&amp;rpt=simage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www.superpoze.com%2Fportal%2Fwp-content%2Fuploads%2F2010%2F11%2Fkarabatak.jpg&amp;uinfo=sw-1280-sh-1024-ww-1263-wh-913-pd-1-wp-5x4_1280x1024&amp;_=1428841412688&amp;suggest_reqid=617563033142813006914125537786533&amp;viewport=wide&amp;text=%D0%91%D0%BE%D0%BB%D1%8C%D1%88%D0%BE%D0%B9%20%D0%B1%D0%B0%D0%BA%D0%BB%D0%B0%D0%BD%20%D0%B8%D1%80%D0%BA%D1%83%D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1%82%D1%81%D0%BA%D0%B0%D1%8F%20%D0%BE%D0%B1%D0%BB&amp;pos=0&amp;rpt=simage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irkplus.ru%2Fpic%2F8c5e77a7f02a972afc84cb2b50d5d1e5.jpg&amp;uinfo=sw-1280-sh-1024-ww-1263-wh-913-pd-1-wp-5x4_1280x1024&amp;_=1428841896501&amp;suggest_reqid=617563033142813006912590155587160&amp;viewport=wide&amp;text=%D0%BE%D1%80%D1%91%D0%BB%20%D0%9C%D0%BE%D0%B3%D0%B8%D0%BB%D1%8C%D1%89%D0%B8%D0%BA%20%D0%B8%D1%80%D0%BA%D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1%83%D1%82%D1%81%D0%BA%D0%B0%D1%8F%20%D0%BE%D0%B1%D0%BB&amp;pos=6&amp;rpt=simage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img.viptrophy.com%2F2013%2F04%2F08%2F6376.jpg&amp;uinfo=sw-1280-sh-1024-ww-1263-wh-913-pd-1-wp-5x4_1280x1024&amp;_=1428841926992&amp;suggest_reqid=617563033142813006910416488877767&amp;viewport=wide&amp;text=%D0%A1%D0%B5%D1%80%D1%8B%D0%B9%20%D0%B3%D1%83%D1%81%D1%8C%20%D0%B8%D1%80%D0%BA%D1%83%D1%82%D1%81%D0%BA%D0%B0%D1%8F%20%D0%BE%D0%B1%D0%BB&amp;pos=25&amp;rpt=simage&amp;pin=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dok.opredelim.com%2Fpars_docs%2Frefs%2F54%2F53187%2Fimg13.jpg&amp;uinfo=sw-1280-sh-1024-ww-1263-wh-913-pd-1-wp-5x4_1280x1024&amp;_=1428840917685&amp;suggest_reqid=617563033142813006909152942034299&amp;p=1&amp;viewport=wide&amp;text=%D0%91%D0%B5%D1%80%D0%BA%D1%83%D1%82%20%20%D0%B8%D1%80%D0%BA%D1%83%D1%82%D1%81%D0%BA%D0%BE%D0%B9%20%D0%BE%D0%B1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%D0%BB&amp;pos=53&amp;rpt=simage&amp;pin=1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img_url=http%3A%2F%2Fatmhunt.ru%2Fwp-content%2Fuploads%2F2013%2F02%2Fohota-na-drofu6.jpg&amp;uinfo=sw-1280-sh-1024-ww-1263-wh-913-pd-1-wp-5x4_1280x1024&amp;_=1428836203813&amp;suggest_reqid=617563033142813006962036924773315&amp;viewport=wide&amp;text=%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D0%94%D1%80%D0%BE%D1%84%D0%B0&amp;pos=2&amp;rpt=simage&amp;pin=1</a:t>
            </a: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https://yandex.ru/images/search?viewport=wide&amp;text=%D0%BA%D1%80%D0%B0%D1%81%D0%BD%D0%B0%D1%8F%20%D0%BA%D0%BD%D0%B8%D0%B3%D0%B0%20%D1%81%D1%82%D1%80%D0%B0%D0%BD%D0%B8%D1%86%D1%8B&amp;img_url=http%3A%2F%2F900igr.net%2Fdatas%2Fokruzhajuschij-mir%2FZHivotnye-v-Krasnoj-knige%2F0008-008-CHjornye-stranitsy-zhivotnye-uzhe-vymerli.jpg&amp;pos=13&amp;uinfo=sw-1280-sh-1024-ww-1263-wh-913-pd-1-wp-5x4_1280x1024&amp;rpt=simage&amp;_=1429751323814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54868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Страница № 1 «Книга тревоги – книга надежды»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&amp;Pcy;&amp;ocy;&amp;chcy;&amp;iecy;&amp;mcy;&amp;ucy; &quot;&amp;Kcy;&amp;rcy;&amp;acy;&amp;scy;&amp;ncy;&amp;acy;&amp;yacy; &amp;kcy;&amp;ncy;&amp;icy;&amp;gcy;&amp;acy;&quot; - &amp;kcy;&amp;rcy;&amp;acy;&amp;scy;&amp;ncy;&amp;acy;&amp;yacy;?. . &amp;Fcy;&amp;rcy;&amp;acy;&amp;zcy;&amp;ycy;"/>
          <p:cNvPicPr>
            <a:picLocks noChangeAspect="1" noChangeArrowheads="1"/>
          </p:cNvPicPr>
          <p:nvPr/>
        </p:nvPicPr>
        <p:blipFill>
          <a:blip r:embed="rId2" cstate="print"/>
          <a:srcRect b="9116"/>
          <a:stretch>
            <a:fillRect/>
          </a:stretch>
        </p:blipFill>
        <p:spPr bwMode="auto">
          <a:xfrm>
            <a:off x="4644008" y="3356992"/>
            <a:ext cx="3672408" cy="2686744"/>
          </a:xfrm>
          <a:prstGeom prst="rect">
            <a:avLst/>
          </a:prstGeom>
          <a:noFill/>
        </p:spPr>
      </p:pic>
      <p:pic>
        <p:nvPicPr>
          <p:cNvPr id="5126" name="Picture 6" descr="&amp;Kcy;&amp;rcy;&amp;acy;&amp;scy;&amp;ncy;&amp;acy;&amp;yacy; &amp;kcy;&amp;ncy;&amp;icy;&amp;gcy;&amp;acy; &amp;pcy;&amp;iecy;&amp;rcy;&amp;mcy;&amp;scy;&amp;kcy;&amp;ocy;&amp;gcy;&amp;ocy; &amp;kcy;&amp;rcy;&amp;acy;&amp;yacy; &amp;zhcy;&amp;icy;&amp;vcy;&amp;ocy;&amp;tcy;&amp;ncy;&amp;ycy;&amp;iecy; &amp;scy; &amp;fcy;&amp;ocy;&amp;tcy;&amp;o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268760"/>
            <a:ext cx="1656184" cy="1253056"/>
          </a:xfrm>
          <a:prstGeom prst="rect">
            <a:avLst/>
          </a:prstGeom>
          <a:noFill/>
        </p:spPr>
      </p:pic>
      <p:pic>
        <p:nvPicPr>
          <p:cNvPr id="9218" name="Picture 2" descr="&amp;Kcy;&amp;rcy;&amp;acy;&amp;scy;&amp;ncy;&amp;acy;&amp;yacy; &amp;kcy;&amp;ncy;&amp;icy;&amp;gcy;&amp;acy; &amp;Rcy;&amp;ocy;&amp;scy;&amp;scy;&amp;icy;&amp;jcy;&amp;scy;&amp;kcy;&amp;ocy;&amp;jcy; &amp;Fcy;&amp;iecy;&amp;dcy;&amp;iecy;&amp;rcy;&amp;acy;&amp;tscy;&amp;icy;&amp;icy;. . &amp;ZHcy;&amp;icy;&amp;vcy;&amp;ocy;&amp;tcy;&amp;ncy;&amp;ycy;&amp;iecy; - &amp;scy;&amp;vcy;&amp;ocy;&amp;dcy; &amp;ncy;&amp;ocy;&amp;vcy;&amp;iecy;&amp;jcy;&amp;shcy;&amp;icy;&amp;khcy; &amp;ncy;&amp;acy;&amp;ucy;&amp;chcy;&amp;ncy;&amp;ycy;&amp;khcy; - 23 &amp;YAcy;&amp;ncy;&amp;vcy;&amp;acy;&amp;rcy;&amp;yacy; 2014 - Blog - Psychometrica"/>
          <p:cNvPicPr>
            <a:picLocks noChangeAspect="1" noChangeArrowheads="1"/>
          </p:cNvPicPr>
          <p:nvPr/>
        </p:nvPicPr>
        <p:blipFill>
          <a:blip r:embed="rId4" cstate="print"/>
          <a:srcRect b="6667"/>
          <a:stretch>
            <a:fillRect/>
          </a:stretch>
        </p:blipFill>
        <p:spPr bwMode="auto">
          <a:xfrm>
            <a:off x="6485356" y="1052736"/>
            <a:ext cx="2263107" cy="1584176"/>
          </a:xfrm>
          <a:prstGeom prst="rect">
            <a:avLst/>
          </a:prstGeom>
          <a:noFill/>
        </p:spPr>
      </p:pic>
      <p:pic>
        <p:nvPicPr>
          <p:cNvPr id="9220" name="Picture 4" descr="&amp;ZHcy;&amp;iocy;&amp;lcy;&amp;tcy;&amp;ycy;&amp;iecy; &amp;scy;&amp;tcy;&amp;rcy;&amp;acy;&amp;ncy;&amp;icy;&amp;tscy;&amp;ycy;- &amp;chcy;&amp;icy;&amp;scy;&amp;lcy;&amp;iecy;&amp;ncy;&amp;ncy;&amp;ocy;&amp;scy;&amp;tcy;&amp;softcy; &amp;zhcy;&amp;icy;&amp;vcy;&amp;ocy;&amp;tcy;&amp;ncy;&amp;ycy;&amp;khcy; &amp;bcy;&amp;ycy;&amp;scy;&amp;tcy;&amp;rcy;&amp;ocy; &amp;scy;&amp;ncy;&amp;icy;&amp;zhcy;&amp;acy;&amp;iecy;&amp;tcy;&amp;scy;&amp;yacy;. . &amp;Kcy;&amp;rcy;&amp;acy;&amp;scy;&amp;ncy;&amp;acy;&amp;yacy; &amp;kcy;&amp;ncy;&amp;icy;&amp;gcy;&amp;acy; - 11 &amp;Dcy;&amp;iecy;&amp;kcy;&amp;acy;&amp;bcy;&amp;rcy;&amp;yacy; 2013 - Blog - Searchengines"/>
          <p:cNvPicPr>
            <a:picLocks noChangeAspect="1" noChangeArrowheads="1"/>
          </p:cNvPicPr>
          <p:nvPr/>
        </p:nvPicPr>
        <p:blipFill>
          <a:blip r:embed="rId5" cstate="print"/>
          <a:srcRect b="7601"/>
          <a:stretch>
            <a:fillRect/>
          </a:stretch>
        </p:blipFill>
        <p:spPr bwMode="auto">
          <a:xfrm>
            <a:off x="3851920" y="1052736"/>
            <a:ext cx="2389909" cy="1656184"/>
          </a:xfrm>
          <a:prstGeom prst="rect">
            <a:avLst/>
          </a:prstGeom>
          <a:noFill/>
        </p:spPr>
      </p:pic>
      <p:pic>
        <p:nvPicPr>
          <p:cNvPr id="9222" name="Picture 6" descr="&amp;Ecy;&amp;kcy;&amp;ocy;&amp;lcy;&amp;ocy;&amp;gcy;&amp;icy;&amp;chcy;&amp;iecy;&amp;scy;&amp;kcy;&amp;acy;&amp;yacy; &amp;vcy;&amp;icy;&amp;kcy;&amp;tcy;&amp;ocy;&amp;rcy;&amp;icy;&amp;ncy;&amp;acy; &amp;pcy;&amp;ocy; &amp;scy;&amp;tcy;&amp;rcy;&amp;acy;&amp;ncy;&amp;icy;&amp;tscy;&amp;acy;&amp;mcy; &amp;kcy;&amp;rcy;&amp;acy;&amp;scy;&amp;ncy;&amp;ocy;&amp;jcy; &amp;kcy;&amp;ncy;&amp;icy;&amp;gcy;&amp;icy; - &amp;Ncy;&amp;ocy;&amp;vcy;&amp;icy;&amp;ncy;&amp;kcy;&amp;icy; &amp;kcy;&amp;ncy;&amp;icy;&amp;zhcy;&amp;ncy;&amp;ocy;&amp;gcy;&amp;ocy; &amp;mcy;&amp;icy;&amp;rcy;&amp;acy;"/>
          <p:cNvPicPr>
            <a:picLocks noChangeAspect="1" noChangeArrowheads="1"/>
          </p:cNvPicPr>
          <p:nvPr/>
        </p:nvPicPr>
        <p:blipFill>
          <a:blip r:embed="rId6" cstate="print"/>
          <a:srcRect b="9701"/>
          <a:stretch>
            <a:fillRect/>
          </a:stretch>
        </p:blipFill>
        <p:spPr bwMode="auto">
          <a:xfrm>
            <a:off x="1475657" y="4581128"/>
            <a:ext cx="2376263" cy="1757887"/>
          </a:xfrm>
          <a:prstGeom prst="rect">
            <a:avLst/>
          </a:prstGeom>
          <a:noFill/>
        </p:spPr>
      </p:pic>
      <p:pic>
        <p:nvPicPr>
          <p:cNvPr id="9224" name="Picture 8" descr="&amp;CHcy;&amp;IEcy;&amp;Rcy;&amp;Ncy;&amp;Ycy;&amp;IEcy; &amp;Scy;&amp;Tcy;&amp;Rcy;&amp;Acy;&amp;Ncy;&amp;Icy;&amp;TScy;&amp;Ycy; &amp;Kcy;&amp;Rcy;&amp;Acy;&amp;Scy;&amp;Ncy;&amp;Ocy;&amp;Jcy; &amp;Kcy;&amp;Ncy;&amp;Icy;&amp;Gcy;&amp;Icy; &amp;Rcy;&amp;Ocy;&amp;Scy;&amp;Scy;&amp;Icy;&amp;I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2564904"/>
            <a:ext cx="2304255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76672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Страница № 2 «В мире животных»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&amp;Scy;&amp;ncy;&amp;iecy;&amp;zhcy;&amp;ncy;&amp;ycy;&amp;jcy; &amp;bcy;&amp;acy;&amp;rcy;&amp;acy;&amp;ncy; &amp;pcy;&amp;ocy;&amp;dcy;&amp;rcy;&amp;ocy;&amp;bcy;&amp;ncy;&amp;ocy;&amp;iecy; &amp;ocy;&amp;pcy;&amp;icy;&amp;scy;&amp;acy;&amp;ncy;&amp;icy;&amp;iecy; &quot; &amp;Ocy;&amp;khcy;&amp;ocy;&amp;tcy;&amp;acy; &amp;vcy; &amp;Scy;&amp;icy;&amp;bcy;&amp;icy;&amp;rcy;&amp;icy; &amp;Scy;&amp;icy;&amp;bcy;&amp;icy;&amp;rcy;&amp;scy;&amp;kcy;&amp;icy;&amp;jcy; &amp;ocy;&amp;khcy;&amp;ocy;&amp;tcy;&amp;ncy;&amp;icy;&amp;k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052736"/>
            <a:ext cx="2436623" cy="187220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3076" name="Picture 4" descr="&amp;Vcy;&amp;iecy;&amp;shchcy;&amp;acy;&amp;ncy;&amp;icy;&amp;iecy; &amp;kcy;&amp;ocy;&amp;mcy;&amp;mcy;&amp;iecy;&amp;ncy;&amp;tcy;&amp;acy;&amp;rcy;&amp;icy;&amp;iecy;&amp;vcy; billowwave &amp;vcy; &amp;pcy;&amp;rcy;&amp;yacy;&amp;mcy;&amp;ocy;&amp;mcy; &amp;ecy;&amp;fcy;&amp;icy;&amp;r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052736"/>
            <a:ext cx="2808312" cy="194421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3078" name="Picture 6" descr="&amp;KHcy;&amp;icy;&amp;shchcy;&amp;ncy;&amp;icy;&amp;k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573016"/>
            <a:ext cx="3566624" cy="237626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835696" y="3140968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Снежный баран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3140968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Снежный барс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6093296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Красный волк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ntries feed for teodorov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3"/>
            <a:ext cx="4104456" cy="276117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9460" name="Picture 4" descr="&amp;Kcy;&amp;acy;&amp;mcy;&amp;chcy;&amp;acy;&amp;tcy;&amp;scy;&amp;kcy;&amp;icy;&amp;jcy; &amp;scy;&amp;ucy;&amp;rcy;&amp;ocy;&amp;kcy; (Marmota camtschatica) &amp;chcy;&amp;iecy;&amp;rcy;&amp;ncy;&amp;ocy;&amp;shcy;&amp;acy;&amp;pcy;&amp;ocy;&amp;chcy;&amp;ncy;&amp;ycy;&amp;jcy; &amp;scy;&amp;ucy;&amp;rcy;&amp;ocy;&amp;kcy;, &amp;rcy;&amp;acy;&amp;zcy;&amp;mcy;&amp;iecy;&amp;rcy;&amp;ycy; &amp;pcy;&amp;rcy;&amp;icy;&amp;zcy;&amp;ncy;&amp;acy;&amp;kcy;&amp;icy; &amp;ocy;&amp;pcy;&amp;icy;&amp;scy;&amp;acy;&amp;ncy;&amp;icy;&amp;iecy; &amp;ocy;&amp;kcy;&amp;rcy;&amp;acy;&amp;scy;&amp;kcy;&amp;acy; &amp;shcy;&amp;iecy;&amp;rcy;&amp;scy;&amp;tcy;&amp;icy; &amp;mcy;&amp;iecy;&amp;khcy; &amp;chcy;&amp;iecy;&amp;rcy;&amp;iecy;&amp;pcy; &amp;dcy;&amp;lcy;&amp;icy;&amp;ncy;&amp;acy; &amp;tcy;&amp;iecy;&amp;lcy;&amp;acy; &amp;acy;&amp;rcy;&amp;iecy;&amp;acy;&amp;l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84984"/>
            <a:ext cx="4474468" cy="320040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652120" y="83671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Светлый хорь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400506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Черношапочный сурок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47667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Страница № 3 «В мире птиц»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&amp;Vcy;&amp;iecy;&amp;rcy;&amp;scy;&amp;icy;&amp;yacy; &amp;dcy;&amp;lcy;&amp;yacy; &amp;pcy;&amp;iecy;&amp;chcy;&amp;acy;&amp;tcy;&amp;icy; &amp;Pcy;&amp;ocy;&amp;dcy; &amp;ocy;&amp;khcy;&amp;rcy;&amp;acy;&amp;ncy;&amp;ucy; &amp;vcy;&amp;zcy;&amp;yacy;&amp;lcy;&amp;icy; &amp;scy;&amp;iecy;&amp;vcy;&amp;iecy;&amp;rcy;&amp;ncy;&amp;ycy;&amp;iecy; &amp;ocy;&amp;zcy;&amp;iecy;&amp;rcy;&amp;acy; &amp;vcy; &amp;Icy;&amp;rcy;&amp;kcy;&amp;ucy;&amp;tcy;&amp;scy;&amp;kcy;&amp;ocy;&amp;jcy; &amp;ocy;&amp;bcy;&amp;lcy;&amp;acy;&amp;scy;&amp;tcy;&amp;icy;, &amp;gcy;&amp;dcy;&amp;iecy; &amp;ocy;&amp;scy;&amp;tcy;&amp;acy;&amp;ncy;&amp;acy;&amp;vcy;&amp;lcy;&amp;icy;&amp;vcy;&amp;acy;&amp;yucy;&amp;tcy;&amp;scy;&amp;yacy; &amp;pcy;&amp;iecy;&amp;rcy;&amp;iecy;&amp;lcy;&amp;iecy;&amp;tcy;&amp;ncy;&amp;ycy;&amp;iecy; &amp;lcy;&amp;iecy;&amp;bcy;&amp;iecy;&amp;dcy;&amp;icy;-&amp;kcy;&amp;lcy;&amp;icy;&amp;kcy;&amp;ucy;&amp;ncy;&amp;y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052736"/>
            <a:ext cx="3888432" cy="264629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4" name="Picture 2" descr="&amp;CHcy;&amp;iecy;&amp;rcy;&amp;ncy;&amp;ycy;&amp;jcy; &amp;zhcy;&amp;ucy;&amp;rcy;&amp;acy;&amp;vcy;&amp;lcy;&amp;sof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861048"/>
            <a:ext cx="4308456" cy="259228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724128" y="141277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Лебедь кликун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429309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Черный журавль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@&amp;dcy;&amp;ncy;&amp;iecy;&amp;vcy;&amp;ncy;&amp;icy;&amp;kcy;&amp;icy; - &amp;Pcy;&amp;tcy;&amp;icy;&amp;tscy;&amp;y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0688"/>
            <a:ext cx="1958962" cy="201622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691680" y="278092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Дрофа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2532" name="Picture 4" descr="&amp;Mcy;&amp;acy;&amp;tcy;&amp;iecy;&amp;rcy;&amp;icy;&amp;acy;&amp;lcy;&amp;ycy; &amp;icy;&amp;zcy; &amp;vcy;&amp;scy;&amp;iecy;&amp;khcy; &amp;rcy;&amp;iecy;&amp;gcy;&amp;icy;&amp;ocy;&amp;ncy;&amp;ocy;&amp;vcy; &amp;Bcy;&amp;acy;&amp;jcy;&amp;kcy;&amp;acy;&amp;lcy; &amp;Icy;&amp;ncy;&amp;fcy;&amp;ocy;"/>
          <p:cNvPicPr>
            <a:picLocks noChangeAspect="1" noChangeArrowheads="1"/>
          </p:cNvPicPr>
          <p:nvPr/>
        </p:nvPicPr>
        <p:blipFill>
          <a:blip r:embed="rId3" cstate="print"/>
          <a:srcRect l="23507"/>
          <a:stretch>
            <a:fillRect/>
          </a:stretch>
        </p:blipFill>
        <p:spPr bwMode="auto">
          <a:xfrm>
            <a:off x="3707904" y="620688"/>
            <a:ext cx="2304256" cy="20599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851920" y="27809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Беркут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&amp;Ocy;&amp;khcy;&amp;ocy;&amp;tcy;&amp;acy; &amp;ncy;&amp;acy; &amp;bcy;&amp;iecy;&amp;lcy;&amp;ocy;&amp;lcy;&amp;ocy;&amp;bcy;&amp;ocy;&amp;gcy;&amp;ocy; &amp;gcy;&amp;ucy;&amp;scy;&amp;yacy; RSS &amp;Acy;&amp;gcy;&amp;rcy;&amp;iecy;&amp;gcy;&amp;acy;&amp;tcy;&amp;ocy;&amp;rcy; &amp;ncy;&amp;ocy;&amp;vcy;&amp;ocy;&amp;scy;&amp;tcy;&amp;iecy;&amp;jcy; &amp;ocy;&amp;bcy; &amp;ocy;&amp;khcy;&amp;ocy;&amp;tcy;&amp;iecy; &amp;icy; &amp;rcy;&amp;ycy;&amp;bcy;&amp;acy;&amp;lcy;&amp;kcy;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620687"/>
            <a:ext cx="2520280" cy="204772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372200" y="278092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Серый гусь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6" name="Picture 8" descr="&amp;Ocy;&amp;rcy;&amp;iecy;&amp;lcy;-&amp;mcy;&amp;ocy;&amp;gcy;&amp;icy;&amp;lcy;&amp;softcy;&amp;ncy;&amp;icy;&amp;kcy; &amp;pcy;&amp;ocy;&amp;lcy;&amp;ucy;&amp;chcy;&amp;icy;&amp;tcy; &amp;scy;&amp;ocy;&amp;bcy;&amp;scy;&amp;tcy;&amp;vcy;&amp;iecy;&amp;ncy;&amp;ncy;&amp;ycy;&amp;jcy; &amp;zcy;&amp;acy;&amp;kcy;&amp;acy;&amp;zcy;&amp;ncy;&amp;icy;&amp;kcy; &amp;Ocy;&amp;bcy;&amp;shchcy;&amp;iecy;&amp;scy;&amp;tcy;&amp;vcy;&amp;o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7" y="3212976"/>
            <a:ext cx="3162351" cy="223224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979712" y="558924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Орёл-могильщик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8" name="Picture 10" descr="&amp;Ocy;&amp;khcy;&amp;ocy;&amp;tcy;&amp;acy; &amp;vcy; &amp;Icy;&amp;rcy;&amp;kcy;&amp;ucy;&amp;tcy;&amp;scy;&amp;kcy;&amp;ocy;&amp;jcy; &amp;ocy;&amp;bcy;&amp;lcy;&amp;acy;&amp;scy;&amp;tcy;&amp;icy;...... - &amp;scy;&amp;tcy;&amp;rcy;. 56 - &amp;Fcy;&amp;ocy;&amp;rcy;&amp;ucy;&amp;mcy; &amp;ocy;&amp;khcy;&amp;ocy;&amp;tcy;&amp;ncy;&amp;icy;&amp;kcy;&amp;ocy;&amp;v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3212976"/>
            <a:ext cx="3261313" cy="223224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084168" y="566124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Большой баклан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2068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Страница № 4 «Биологическое разнообразие, пути его сохранения»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Bcy;&amp;acy;&amp;jcy;&amp;kcy;&amp;acy;&amp;lcy;&amp;softcy;&amp;scy;&amp;kcy;&amp;icy;&amp;jcy; &amp;zcy;&amp;acy;&amp;pcy;&amp;ocy;&amp;vcy;&amp;iecy;&amp;dcy;&amp;ncy;&amp;icy;&amp;kcy;. . &amp;Vcy;&amp;ocy;&amp;scy;&amp;tcy;&amp;ocy;&amp;chcy;&amp;ncy;&amp;ocy;&amp;iecy; &amp;pcy;&amp;ocy;&amp;bcy;&amp;iecy;&amp;rcy;&amp;iecy;&amp;zhcy;&amp;icy;&amp;iecy; &amp;Bcy;&amp;acy;&amp;jcy;&amp;kcy;&amp;acy;&amp;lcy;&amp;acy; &amp;Bcy;&amp;acy;&amp;jcy;&amp;kcy;&amp;acy;&amp;lcy;&amp;softcy;&amp;scy;&amp;kcy;&amp;icy;&amp;jcy; &amp;pcy;&amp;rcy;&amp;icy;&amp;bcy;&amp;ocy;&amp;jcy; &amp;dcy;&amp;ocy; &amp;Ecy;&amp;ncy;&amp;khcy;&amp;acy;&amp;lcy;&amp;ucy;&amp;kcy;&amp;acy;, &amp;Scy;&amp;ucy;&amp;khcy;&amp;ocy;&amp;jcy;, &amp;Pcy;&amp;rcy;&amp;icy;&amp;rcy;&amp;iecy;&amp;chcy;&amp;ncy;&amp;ocy;&amp;j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340768"/>
            <a:ext cx="4442818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476672"/>
            <a:ext cx="655272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Перечень редких животных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Иркутской области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Бобр речной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Красный волк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Черношапочный сурок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Снежный барс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Светлый хорь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Сибирский горный козёл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Снежный баран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Большой баклан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Черный аист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Скопа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Степной орёл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Орёл-могильник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Орёл-беркут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Орлан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догохвостый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Орлан белохвостый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Балабан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Чёрный журавль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Горный дупель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Сибирская петрушка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Овсянка Годлевского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Лебедь-кликун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Сапсан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Осётр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Белый хариус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Голец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даватчан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00233" y="500042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Интернет ресурсы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1052736"/>
            <a:ext cx="7272808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900" dirty="0" smtClean="0">
                <a:latin typeface="Monotype Corsiva" pitchFamily="66" charset="0"/>
                <a:hlinkClick r:id="rId2"/>
              </a:rPr>
              <a:t>http://linda6035.ucoz.ru/</a:t>
            </a:r>
            <a:endParaRPr lang="ru-RU" sz="900" dirty="0" smtClean="0">
              <a:latin typeface="Monotype Corsiva" pitchFamily="66" charset="0"/>
            </a:endParaRPr>
          </a:p>
          <a:p>
            <a:pPr marL="342900" indent="-342900">
              <a:buAutoNum type="arabicPeriod"/>
            </a:pPr>
            <a:r>
              <a:rPr lang="en-US" sz="900" dirty="0" smtClean="0">
                <a:hlinkClick r:id="rId3"/>
              </a:rPr>
              <a:t>https://yandex.ru/images/search?text=%D0%BA%D1%80%D0%B0%D1%81%D0%BD%D0%B0%D1%8F+%D0%BA%D0%BD%D0%B8%D0%B3%D0%B0</a:t>
            </a:r>
            <a:endParaRPr lang="ru-RU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://yandex.ru/images/search?text=%D0%BA%D1%80%D0%B0%D1%81%D0%BD%D0%B0%D1%8F%20%D0%BA%D0%BD%D0%B8%D0%B3%D0%B0&amp;img_url=http%3A%2F%2Fimg1.liveinternet.ru%2Fimages%2Fattach%2Fc%2F5%2F86%2F221%2F86221839_94.jpg&amp;pos=1&amp;rpt=simage&amp;uinfo=sw-1280-sh-1024-ww-1263-wh-913-pd-1-wp-5x4_1280x1024</a:t>
            </a:r>
            <a:endParaRPr lang="ru-RU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://yandex.ru/images/search?viewport=wide&amp;text=%D0%BA%D1%80%D0%B0%D1%81%D0%BD%D0%B0%D1%8F%20%D0%BA%D0%BD%D0%B8%D0%B3%D0%B0%20%D1%81%D1%82%D1%80%D0%B0%D0%BD%D0%B8%D1%86%D1%8B&amp;img_url=http%3A%2F%2F900igr.net%2Fdatas%2Fokruzhajuschij-mir%2FZHivotnye-v-Krasnoj-knige%2F0013-013-Zeljonye-stranitsy-udalos-sokhranit-vosstanovit.jpg&amp;pos=14&amp;uinfo=sw-1280-sh-1024-</a:t>
            </a:r>
            <a:r>
              <a:rPr lang="en-US" sz="900" dirty="0" smtClean="0">
                <a:hlinkClick r:id="rId4" action="ppaction://hlinkfile"/>
              </a:rPr>
              <a:t>ww-1263-wh-913-pd-1-wp-5x4_1280x1024&amp;rpt=simage&amp;_=</a:t>
            </a:r>
            <a:r>
              <a:rPr lang="en-US" sz="900" dirty="0" smtClean="0">
                <a:hlinkClick r:id="rId4" action="ppaction://hlinkfile"/>
              </a:rPr>
              <a:t>1429751323814</a:t>
            </a:r>
            <a:endParaRPr lang="en-US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</a:t>
            </a:r>
            <a:r>
              <a:rPr lang="en-US" sz="900" dirty="0" smtClean="0"/>
              <a:t>://yandex.ru/images/search?viewport=wide&amp;text=%D0%BA%D1%80%D0%B0%D1%81%D0%BD%D0%B0%D1%8F%20%D0%BA%D0%BD%D0%B8%D0%B3%D0%B0%20%D1%81%D1%82%D1%80%D0%B0%D0%BD%D0%B8%D1%86%D1%8B&amp;img_url=http%3A%2F%2F900igr.net%2Fdatas%2Fokruzhajuschij-mir%2FZHivotnye-v-Krasnoj-knige%2F0010-010-ZHjoltye-stranitsy-chislennost-zhivotnykh-bystro-snizhaetsja.jpg&amp;pos=2&amp;uinfo=sw-1280-sh-</a:t>
            </a:r>
            <a:r>
              <a:rPr lang="en-US" sz="900" dirty="0" smtClean="0">
                <a:hlinkClick r:id="rId5" action="ppaction://hlinkfile"/>
              </a:rPr>
              <a:t>1024-ww-1263-wh-913-pd-1-wp-5x4_1280x1024&amp;rpt=simage&amp;_=</a:t>
            </a:r>
            <a:r>
              <a:rPr lang="en-US" sz="900" dirty="0" smtClean="0">
                <a:hlinkClick r:id="rId5" action="ppaction://hlinkfile"/>
              </a:rPr>
              <a:t>1429751323814</a:t>
            </a:r>
            <a:endParaRPr lang="en-US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</a:t>
            </a:r>
            <a:r>
              <a:rPr lang="en-US" sz="900" dirty="0" smtClean="0"/>
              <a:t>://yandex.ru/images/search?viewport=wide&amp;text=%D0%BA%D1%80%D0%B0%D1%81%D0%BD%D0%B0%D1%8F%20%D0%BA%D0%BD%D0%B8%D0%B3%D0%B0%20%D1%81%D1%82%D1%80%D0%B0%D0%BD%D0%B8%D1%86%D1%8B&amp;img_url=http%3A%2F%2F900igr.net%2Fdatas%2Fokruzhajuschij-mir%2FZHivotnye-v-Krasnoj-knige%2F0009-009-Krasnye-stranitsy-ischezajuschie-vidy-zhivotnykh.jpg&amp;pos=1&amp;uinfo=sw-1280-sh-1024-</a:t>
            </a:r>
            <a:r>
              <a:rPr lang="en-US" sz="900" dirty="0" smtClean="0">
                <a:hlinkClick r:id="rId4" action="ppaction://hlinkfile"/>
              </a:rPr>
              <a:t>ww-1263-wh-913-pd-1-wp-5x4_1280x1024&amp;rpt=simage&amp;_=</a:t>
            </a:r>
            <a:r>
              <a:rPr lang="en-US" sz="900" dirty="0" smtClean="0">
                <a:hlinkClick r:id="rId4" action="ppaction://hlinkfile"/>
              </a:rPr>
              <a:t>1429751323814</a:t>
            </a:r>
            <a:endParaRPr lang="en-US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</a:t>
            </a:r>
            <a:r>
              <a:rPr lang="en-US" sz="900" dirty="0" smtClean="0"/>
              <a:t>://yandex.ru/images/search?img_url=http%3A%2F%2Fwww.zatrofeem.ru%2Fimg%2Fimg2011%2Fsnegbaran1.jpg&amp;uinfo=sw-1280-sh-1024-ww-1263-wh-913-pd-1-wp-5x4_1280x1024&amp;_=1428835402738&amp;suggest_reqid=617563033142813006954025906571340&amp;viewport=wide&amp;text=%D0%A1%D0%BD%D0%B5%D0%B6%D0%BD%D1%8B%D0%B9%20%D0%B1%D0%B0%D1%80%D0%B0%D0%BD%20&amp;pos=1&amp;rpt=simage</a:t>
            </a:r>
            <a:endParaRPr lang="ru-RU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://yandex.ru/images/search?img_url=http%3A%2F%2Flentaregion.ru%2Fwp-content%2Fuploads%2F2012%2F03%2Fc3949d8efb210d9b9a2c4e880c7c67e0_tvoya-ya.jpg&amp;uinfo=sw-1280-sh-1024-ww-1263-wh-913-pd-1-wp-5x4_1280x1024&amp;_=1428835447212&amp;suggest_reqid=617563033142813006954470934664468&amp;viewport=wide&amp;text=%D0%A1%D0%BD%D0%B5%D0%B6%D0%BD%D1%8B%D0%B9%20%D0%B1%D0%B0%D1%80%D1%81%20&amp;pos=11&amp;rpt=simage</a:t>
            </a:r>
            <a:endParaRPr lang="ru-RU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://yandex.ru/images/search?img_url=http%3A%2F%2Fzverki.org%2Fwp-content%2Fuploads%2F2010%2F09%2Fred-wolf-oboi.jpg&amp;uinfo=sw-1280-sh-1024-ww-1263-wh-913-pd-1-wp-5x4_1280x1024&amp;_=1428835543893&amp;suggest_reqid=617563033142813006955415110787611&amp;p=1&amp;viewport=wide&amp;text=%D0%9A%D1%80%D0%B0%D1%81%D0%BD%D1%8B%D0%B9%20%D0%B2%D0%BE%D0%BB%D0%BA&amp;pos=35&amp;rpt=simage</a:t>
            </a:r>
            <a:endParaRPr lang="ru-RU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://yandex.ru/images/search?img_url=http%3A%2F%2Fwww.ferretfeed.net%2Fferrets%2Fferret759509.jpg&amp;uinfo=sw-1280-sh-1024-ww-1263-wh-913-pd-1-wp-5x4_1280x1024&amp;_=1428835626200&amp;suggest_reqid=617563033142813006956260202417497&amp;viewport=wide&amp;text=%D0%A1%D0%B2%D0%B5%D1%82%D0%BB%D1%8B%D0%B9%20%D1%85%D0%BE%D1%80%D1%8C%20&amp;pos=4&amp;rpt=simage</a:t>
            </a:r>
            <a:endParaRPr lang="ru-RU" sz="900" dirty="0" smtClean="0"/>
          </a:p>
          <a:p>
            <a:pPr marL="342900" indent="-342900">
              <a:buAutoNum type="arabicPeriod"/>
            </a:pPr>
            <a:r>
              <a:rPr lang="en-US" sz="900" dirty="0" smtClean="0"/>
              <a:t>https://yandex.ru/images/search?img_url=http%3A%2F%2Fthumbs.dreamstime.com%2Fz%2Fcisnes-2992977.jpg&amp;uinfo=sw-1280-sh-1024-ww-1263-wh-913-pd-1-wp-5x4_1280x1024&amp;_=1428836028626&amp;suggest_reqid=617563033142813006960284851748065&amp;viewport=wide&amp;text=%D0%9B%D0%B5%D0%B1%D0%B5%D0%B4%D1%8C-%D0%BA%D0%BB%D0%B8%D0%BA%D1%83%D0%BD%20%D0%B8%D1%80%D0%BA%D1%83%D1%82%D1%81%D0%BA&amp;pos=9&amp;rpt=simage</a:t>
            </a:r>
            <a:endParaRPr lang="ru-RU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255</Words>
  <Application>Microsoft Office PowerPoint</Application>
  <PresentationFormat>Экран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15</cp:revision>
  <dcterms:created xsi:type="dcterms:W3CDTF">2014-11-07T17:01:55Z</dcterms:created>
  <dcterms:modified xsi:type="dcterms:W3CDTF">2015-04-23T01:18:36Z</dcterms:modified>
</cp:coreProperties>
</file>